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1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7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1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4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2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1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7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D133-6F2F-439B-9B2C-31299DF472B6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CC68-7910-4865-81A8-CE448F57C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5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68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0"/>
            <a:ext cx="10964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103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2017-06-09T10:30:44Z</dcterms:created>
  <dcterms:modified xsi:type="dcterms:W3CDTF">2017-06-09T10:30:49Z</dcterms:modified>
</cp:coreProperties>
</file>